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3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4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0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5A25-8FAA-45CB-A2BA-3C972FA994D2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8A2B-6304-4648-ADDA-4DC020FC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1203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5-MINUTE PRO-LIFER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8863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Clarify the issue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0" y="14711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unborn a member of the human family?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0" y="20558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yes, killing him or her to benefit others is a serious moral wrong.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0" y="264065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no, killing them for any reason requires no more justification than having a tooth pulled.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0" y="37178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Arguments based on “choice” or “privacy” miss the point entirely.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0" y="430264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 woman’s “pro-choice” moral right.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5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1203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5-MINUTE PRO-LIFER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8863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Defend your pro-life position with science and philosophy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0" y="14711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embryos, to newborn, to toddler, to adult.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0" y="20558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development (brain function).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0" y="264065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0" y="32254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Size is not value.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0" y="381020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development: development progress from with age and then regress.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0" y="488741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Environment: does changing location makes a person human?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0" y="547219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dependency: insulin, medication, blind?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9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1203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5-MINUTE PRO-LIFER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0" y="8863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your listeners to be intellectually honest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0" y="147110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a mere change of location from inside the womb to outside the womb change the essential nature of the unborn?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0" y="2548319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those with an IQ below 20 or perhaps 40 should be declared non-persons?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193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ehong</dc:creator>
  <cp:lastModifiedBy>ehong</cp:lastModifiedBy>
  <cp:revision>6</cp:revision>
  <dcterms:created xsi:type="dcterms:W3CDTF">2015-02-13T22:16:59Z</dcterms:created>
  <dcterms:modified xsi:type="dcterms:W3CDTF">2015-02-13T23:07:22Z</dcterms:modified>
</cp:coreProperties>
</file>